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8B80-6BA3-49BA-8F8A-5166AE252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4AF2E-F1E7-435C-ACD8-544C9D99C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EF34-CFB3-40EA-9C15-2FE7EEE1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F6AE-84C0-4CFD-8585-A0501C14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83C8-D886-4D53-B21A-7AB04D45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8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8725-8FCD-462A-858D-C2E7B87C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26BB5-4F71-49B8-9CB2-15F47FD93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7037-15C4-4198-930C-F231B9E3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425D-FE33-46F1-B22A-6176D566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0C52E-2498-4272-BC9D-8DEEE391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21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55DD3-509A-4E59-92BE-D4E7B08B3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896DA-632E-480B-B236-BA09D5E27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3A575-8D7A-4BFF-8CB5-1F68607B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2121-7522-49FE-885B-C940C676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902B-3984-416F-8C04-2D133D21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11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44-334A-4402-B2D9-6EE8F864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6C17-A0BD-46D7-A993-4363912AB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9B4F-0335-4520-B518-1CCD58D6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B1D11-892C-412F-97A8-B88AA054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7FFFA-AA3D-4733-9C96-48F90AAF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9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0E98-E2DA-40D2-A960-9D007829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8ABC-5713-4529-A10A-E0667C02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B5ED-7F39-45DE-BE44-FA461844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FCA3-6C8D-4338-B197-C75AD260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10368-9B6A-4C68-9656-D4BC2832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32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2838-1DE2-4ACD-89E9-E90A4D8C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9EA0-476D-4162-8AB4-3D4D7195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5736C-39BA-452C-802F-F4FDB89EE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DA9F-9321-456A-85B2-BB969B80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925E6-93A8-4BCD-B420-CC693CA2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AEFE3-4043-4A86-9E41-E690CA4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4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2D14-79DF-4A3C-9486-2C70EE0D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69EEE-FA4F-4E24-B2AA-A3520F4E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331A9-4984-4104-BAE5-6ED70645C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5545D-DBD8-49CA-AD53-3EDE53DD6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E8DCA-FE17-4161-9DA6-EAE6C52A1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C3B77-11D2-4151-8EBC-ADB981A5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6295-A0BA-4849-B5F6-423EB2B3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E536B-9A1D-4C34-A160-EBD0CE3D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9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C8F8-A910-49A2-85BC-1EE2E8E1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072E4-C28F-4702-9664-ABCBFF3E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532E4-6941-4626-90E3-729EE070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A1C72-3902-419D-A648-442238C7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81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17E5B-7B8B-4AC6-A5FA-D685A128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9598E-4320-4A62-A2AB-158941D7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57872-974C-424B-90F7-30603882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89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206-402F-409F-A1D9-6786087B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8F22-C582-43AB-98AC-485E4F898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7BB80-ED9C-4503-9813-13AEE3ED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7431A-F641-4EB9-BCF5-DE5C8CCE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17980-DE31-4B22-AC54-A0385E7F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D81E-EEF2-4E12-ABF5-BE495240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25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12CC-E14B-4E60-B4C5-055A192B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DC4A7-1CFE-4DAC-9A97-EC3D749C1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FBAB6-8269-438B-8A24-D83B7194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4E541-8EEA-4853-A55D-98F193E9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E103D-839D-4EE5-A53C-C8A86F86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4120D-AC4F-47E3-9A82-D13D608B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6980B-6B83-4219-A7DE-AC0E9E1D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DC2AD-50D5-4193-A4FE-D56B74E9A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46086-51DA-46FB-B237-77CF1B68F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18120-39C8-4604-8B37-5237215995C9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D0373-0B41-441E-A504-10499D2F2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F2E74-C1B7-49EA-9249-74BDB749A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B907-93CC-44CA-8735-EFA43EB2E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80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62FF-6B78-43D0-8104-49DB75411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accent1">
                    <a:lumMod val="50000"/>
                  </a:schemeClr>
                </a:solidFill>
              </a:rPr>
              <a:t>Team Glitch</a:t>
            </a:r>
            <a:endParaRPr lang="en-IN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C3236-A0C5-41B2-9F6A-536216A8F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0412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Adarsh Nandan Jena</a:t>
            </a: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Akash Deep </a:t>
            </a: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Aditya Narayan Singh</a:t>
            </a: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Aditya Mishra</a:t>
            </a: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Abhishek Shah</a:t>
            </a:r>
          </a:p>
        </p:txBody>
      </p:sp>
    </p:spTree>
    <p:extLst>
      <p:ext uri="{BB962C8B-B14F-4D97-AF65-F5344CB8AC3E}">
        <p14:creationId xmlns:p14="http://schemas.microsoft.com/office/powerpoint/2010/main" val="352254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E1D7A-14C9-456A-B875-B8C34179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2"/>
            <a:ext cx="12203795" cy="68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5DD64-9637-4F90-AA2D-BF804CFE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99"/>
            <a:ext cx="12199830" cy="68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A1D76-4D3C-4551-B568-C8498D0E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F7844-9BDD-469F-ABFA-7F6EC13C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331A3-2A06-4530-B592-77BE33BA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" y="0"/>
            <a:ext cx="12184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CAE3B-3210-4DE4-A8DD-C804EC01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" y="0"/>
            <a:ext cx="12181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05BB0-3A59-448C-9C0A-763690FD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8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561CB-36F2-4C6A-ABE6-DEFF364A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9"/>
            <a:ext cx="12192000" cy="68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1425D-0593-4D18-9925-FCD6FFC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3"/>
            <a:ext cx="12192000" cy="68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5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228C88-8BC8-4662-8215-25E69BE5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64"/>
            <a:ext cx="12181415" cy="68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F0A2E-6994-4659-AC74-D8001BFA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"/>
            <a:ext cx="12192000" cy="68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7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60093-BDBE-4831-BA27-DD46378F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"/>
            <a:ext cx="12192000" cy="6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14292-E389-4FCF-9E5E-50D8FA4A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03" y="0"/>
            <a:ext cx="122242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A597D-8010-4E9F-9F71-F99292E9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9"/>
            <a:ext cx="12192000" cy="68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5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789ED-1416-47BE-8CB2-3544C896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2"/>
            <a:ext cx="12202244" cy="68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0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EDBF1-96B3-454F-B2C0-6F708F24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5"/>
            <a:ext cx="12192000" cy="68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E4C4-F1E4-4DA1-A635-F1CCAAF5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6"/>
            <a:ext cx="12192000" cy="68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5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14</Words>
  <Application>Microsoft Office PowerPoint</Application>
  <PresentationFormat>Widescreen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Team Glitch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Glitch</dc:title>
  <dc:creator>Adarsh Nandan Jena</dc:creator>
  <cp:lastModifiedBy>Adarsh Nandan Jena</cp:lastModifiedBy>
  <cp:revision>8</cp:revision>
  <dcterms:created xsi:type="dcterms:W3CDTF">2021-05-01T12:46:18Z</dcterms:created>
  <dcterms:modified xsi:type="dcterms:W3CDTF">2021-05-01T13:57:31Z</dcterms:modified>
</cp:coreProperties>
</file>